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82" r:id="rId5"/>
    <p:sldId id="269" r:id="rId6"/>
    <p:sldId id="261" r:id="rId7"/>
    <p:sldId id="262" r:id="rId8"/>
    <p:sldId id="284" r:id="rId9"/>
    <p:sldId id="288" r:id="rId10"/>
    <p:sldId id="285" r:id="rId11"/>
    <p:sldId id="286" r:id="rId12"/>
    <p:sldId id="287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15B988-5917-4178-BD3B-CC385F4E7690}" v="14" dt="2022-05-25T10:49:40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C87498-6984-419A-BBCB-F420D221F02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3D5EAFB-0B35-4098-95F9-342D9AECF638}">
      <dgm:prSet/>
      <dgm:spPr/>
      <dgm:t>
        <a:bodyPr/>
        <a:lstStyle/>
        <a:p>
          <a:r>
            <a:rPr lang="nb-NO" dirty="0"/>
            <a:t>OFEL jobbar for</a:t>
          </a:r>
        </a:p>
        <a:p>
          <a:r>
            <a:rPr lang="nb-NO" dirty="0"/>
            <a:t>60 MEDLEMSBEDRIFTER</a:t>
          </a:r>
          <a:endParaRPr lang="en-US" dirty="0"/>
        </a:p>
      </dgm:t>
    </dgm:pt>
    <dgm:pt modelId="{DCDD9768-66E0-4308-901A-41D238894CB1}" type="parTrans" cxnId="{989CBCD1-46DC-41DE-A498-CDCDF0D3C17F}">
      <dgm:prSet/>
      <dgm:spPr/>
      <dgm:t>
        <a:bodyPr/>
        <a:lstStyle/>
        <a:p>
          <a:endParaRPr lang="en-US"/>
        </a:p>
      </dgm:t>
    </dgm:pt>
    <dgm:pt modelId="{1872BB27-3688-45BA-B942-D68BDFA845A5}" type="sibTrans" cxnId="{989CBCD1-46DC-41DE-A498-CDCDF0D3C17F}">
      <dgm:prSet/>
      <dgm:spPr/>
      <dgm:t>
        <a:bodyPr/>
        <a:lstStyle/>
        <a:p>
          <a:endParaRPr lang="en-US"/>
        </a:p>
      </dgm:t>
    </dgm:pt>
    <dgm:pt modelId="{DF3A3AA4-461C-4A70-A579-813A08486413}">
      <dgm:prSet/>
      <dgm:spPr/>
      <dgm:t>
        <a:bodyPr/>
        <a:lstStyle/>
        <a:p>
          <a:r>
            <a:rPr lang="nb-NO" dirty="0"/>
            <a:t>OFEL følger opp</a:t>
          </a:r>
        </a:p>
        <a:p>
          <a:r>
            <a:rPr lang="nb-NO" dirty="0"/>
            <a:t>170 AKTIVE LÆRLINGAR</a:t>
          </a:r>
          <a:endParaRPr lang="en-US" dirty="0"/>
        </a:p>
      </dgm:t>
    </dgm:pt>
    <dgm:pt modelId="{5CAA3117-3188-4A29-BBC9-A10B07E9CAC4}" type="parTrans" cxnId="{E47F0F75-FED2-4F5C-AD25-01540D933205}">
      <dgm:prSet/>
      <dgm:spPr/>
      <dgm:t>
        <a:bodyPr/>
        <a:lstStyle/>
        <a:p>
          <a:endParaRPr lang="en-US"/>
        </a:p>
      </dgm:t>
    </dgm:pt>
    <dgm:pt modelId="{D22373CF-C457-4FEC-8AFA-8F789E91AD72}" type="sibTrans" cxnId="{E47F0F75-FED2-4F5C-AD25-01540D933205}">
      <dgm:prSet/>
      <dgm:spPr/>
      <dgm:t>
        <a:bodyPr/>
        <a:lstStyle/>
        <a:p>
          <a:endParaRPr lang="en-US"/>
        </a:p>
      </dgm:t>
    </dgm:pt>
    <dgm:pt modelId="{C5CDA9B0-0A75-402A-85DA-CD9DD2C1ADF5}">
      <dgm:prSet/>
      <dgm:spPr/>
      <dgm:t>
        <a:bodyPr/>
        <a:lstStyle/>
        <a:p>
          <a:r>
            <a:rPr lang="nb-NO" dirty="0"/>
            <a:t>OFEL sørger for at du som lærling får den opplæringa du har krav på!</a:t>
          </a:r>
          <a:endParaRPr lang="en-US" dirty="0"/>
        </a:p>
      </dgm:t>
    </dgm:pt>
    <dgm:pt modelId="{69CB8866-0091-494B-9478-8C83FCCA95B9}" type="parTrans" cxnId="{192D8E6E-CFFF-4A30-A7C4-1808B9C82E80}">
      <dgm:prSet/>
      <dgm:spPr/>
      <dgm:t>
        <a:bodyPr/>
        <a:lstStyle/>
        <a:p>
          <a:endParaRPr lang="en-US"/>
        </a:p>
      </dgm:t>
    </dgm:pt>
    <dgm:pt modelId="{8C1A48E9-0FDF-4AE8-9A82-172396088A47}" type="sibTrans" cxnId="{192D8E6E-CFFF-4A30-A7C4-1808B9C82E80}">
      <dgm:prSet/>
      <dgm:spPr/>
      <dgm:t>
        <a:bodyPr/>
        <a:lstStyle/>
        <a:p>
          <a:endParaRPr lang="en-US"/>
        </a:p>
      </dgm:t>
    </dgm:pt>
    <dgm:pt modelId="{84BF1C9A-3466-4160-B330-74AF24759E4D}" type="pres">
      <dgm:prSet presAssocID="{F7C87498-6984-419A-BBCB-F420D221F021}" presName="root" presStyleCnt="0">
        <dgm:presLayoutVars>
          <dgm:dir/>
          <dgm:resizeHandles val="exact"/>
        </dgm:presLayoutVars>
      </dgm:prSet>
      <dgm:spPr/>
    </dgm:pt>
    <dgm:pt modelId="{FD30EB61-872F-4D5B-BC10-1D8CDC176B13}" type="pres">
      <dgm:prSet presAssocID="{63D5EAFB-0B35-4098-95F9-342D9AECF638}" presName="compNode" presStyleCnt="0"/>
      <dgm:spPr/>
    </dgm:pt>
    <dgm:pt modelId="{4DD1BB5C-8996-48EA-81B2-FF8EE6CB8260}" type="pres">
      <dgm:prSet presAssocID="{63D5EAFB-0B35-4098-95F9-342D9AECF638}" presName="bgRect" presStyleLbl="bgShp" presStyleIdx="0" presStyleCnt="3"/>
      <dgm:spPr/>
    </dgm:pt>
    <dgm:pt modelId="{1BA6863A-811B-408F-979A-C3B57DAE61FE}" type="pres">
      <dgm:prSet presAssocID="{63D5EAFB-0B35-4098-95F9-342D9AECF63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derne arkitektur med heldekkende fyll"/>
        </a:ext>
      </dgm:extLst>
    </dgm:pt>
    <dgm:pt modelId="{F340377D-9FBB-4BEF-994E-6FB1603BA00D}" type="pres">
      <dgm:prSet presAssocID="{63D5EAFB-0B35-4098-95F9-342D9AECF638}" presName="spaceRect" presStyleCnt="0"/>
      <dgm:spPr/>
    </dgm:pt>
    <dgm:pt modelId="{AC67EB18-CDCD-4A77-975C-026A2722FD8A}" type="pres">
      <dgm:prSet presAssocID="{63D5EAFB-0B35-4098-95F9-342D9AECF638}" presName="parTx" presStyleLbl="revTx" presStyleIdx="0" presStyleCnt="3">
        <dgm:presLayoutVars>
          <dgm:chMax val="0"/>
          <dgm:chPref val="0"/>
        </dgm:presLayoutVars>
      </dgm:prSet>
      <dgm:spPr/>
    </dgm:pt>
    <dgm:pt modelId="{23084FCF-D426-41FB-BE79-DE61814200B4}" type="pres">
      <dgm:prSet presAssocID="{1872BB27-3688-45BA-B942-D68BDFA845A5}" presName="sibTrans" presStyleCnt="0"/>
      <dgm:spPr/>
    </dgm:pt>
    <dgm:pt modelId="{C4451CF3-AC89-41D6-A964-9066CC17F949}" type="pres">
      <dgm:prSet presAssocID="{DF3A3AA4-461C-4A70-A579-813A08486413}" presName="compNode" presStyleCnt="0"/>
      <dgm:spPr/>
    </dgm:pt>
    <dgm:pt modelId="{31744AEF-F76D-4A23-91E6-74076E6C33CD}" type="pres">
      <dgm:prSet presAssocID="{DF3A3AA4-461C-4A70-A579-813A08486413}" presName="bgRect" presStyleLbl="bgShp" presStyleIdx="1" presStyleCnt="3"/>
      <dgm:spPr/>
    </dgm:pt>
    <dgm:pt modelId="{4EAA903C-BE3B-4911-A66E-ADA1C953202C}" type="pres">
      <dgm:prSet presAssocID="{DF3A3AA4-461C-4A70-A579-813A0848641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jerte med heldekkende fyll"/>
        </a:ext>
      </dgm:extLst>
    </dgm:pt>
    <dgm:pt modelId="{D24A235C-451C-4AFC-9339-A5B8B74C77BA}" type="pres">
      <dgm:prSet presAssocID="{DF3A3AA4-461C-4A70-A579-813A08486413}" presName="spaceRect" presStyleCnt="0"/>
      <dgm:spPr/>
    </dgm:pt>
    <dgm:pt modelId="{E355A6B1-4FA7-438F-85F7-59B041703525}" type="pres">
      <dgm:prSet presAssocID="{DF3A3AA4-461C-4A70-A579-813A08486413}" presName="parTx" presStyleLbl="revTx" presStyleIdx="1" presStyleCnt="3">
        <dgm:presLayoutVars>
          <dgm:chMax val="0"/>
          <dgm:chPref val="0"/>
        </dgm:presLayoutVars>
      </dgm:prSet>
      <dgm:spPr/>
    </dgm:pt>
    <dgm:pt modelId="{3BD7A4E5-1961-43AD-B53E-ACD0FF36707B}" type="pres">
      <dgm:prSet presAssocID="{D22373CF-C457-4FEC-8AFA-8F789E91AD72}" presName="sibTrans" presStyleCnt="0"/>
      <dgm:spPr/>
    </dgm:pt>
    <dgm:pt modelId="{BF96C05E-DAA8-44C5-B34E-75515CD31A24}" type="pres">
      <dgm:prSet presAssocID="{C5CDA9B0-0A75-402A-85DA-CD9DD2C1ADF5}" presName="compNode" presStyleCnt="0"/>
      <dgm:spPr/>
    </dgm:pt>
    <dgm:pt modelId="{B0C0145C-B2D1-496A-AAD0-827C87AC119A}" type="pres">
      <dgm:prSet presAssocID="{C5CDA9B0-0A75-402A-85DA-CD9DD2C1ADF5}" presName="bgRect" presStyleLbl="bgShp" presStyleIdx="2" presStyleCnt="3"/>
      <dgm:spPr/>
    </dgm:pt>
    <dgm:pt modelId="{8619DA50-39EC-44DB-8F75-841F47C821BE}" type="pres">
      <dgm:prSet presAssocID="{C5CDA9B0-0A75-402A-85DA-CD9DD2C1ADF5}" presName="iconRect" presStyleLbl="node1" presStyleIdx="2" presStyleCnt="3"/>
      <dgm:spPr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jektor-skjerm med heldekkende fyll"/>
        </a:ext>
      </dgm:extLst>
    </dgm:pt>
    <dgm:pt modelId="{84B73F16-EA14-4FF3-8612-1B329517E8B6}" type="pres">
      <dgm:prSet presAssocID="{C5CDA9B0-0A75-402A-85DA-CD9DD2C1ADF5}" presName="spaceRect" presStyleCnt="0"/>
      <dgm:spPr/>
    </dgm:pt>
    <dgm:pt modelId="{1B9CC459-7D74-4CEC-8A44-18D0A1BCEDB9}" type="pres">
      <dgm:prSet presAssocID="{C5CDA9B0-0A75-402A-85DA-CD9DD2C1ADF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9920613-C3E6-4782-A2FE-369C12CE5132}" type="presOf" srcId="{DF3A3AA4-461C-4A70-A579-813A08486413}" destId="{E355A6B1-4FA7-438F-85F7-59B041703525}" srcOrd="0" destOrd="0" presId="urn:microsoft.com/office/officeart/2018/2/layout/IconVerticalSolidList"/>
    <dgm:cxn modelId="{AE3E3528-1438-48ED-8A62-A66E37F475DB}" type="presOf" srcId="{63D5EAFB-0B35-4098-95F9-342D9AECF638}" destId="{AC67EB18-CDCD-4A77-975C-026A2722FD8A}" srcOrd="0" destOrd="0" presId="urn:microsoft.com/office/officeart/2018/2/layout/IconVerticalSolidList"/>
    <dgm:cxn modelId="{192D8E6E-CFFF-4A30-A7C4-1808B9C82E80}" srcId="{F7C87498-6984-419A-BBCB-F420D221F021}" destId="{C5CDA9B0-0A75-402A-85DA-CD9DD2C1ADF5}" srcOrd="2" destOrd="0" parTransId="{69CB8866-0091-494B-9478-8C83FCCA95B9}" sibTransId="{8C1A48E9-0FDF-4AE8-9A82-172396088A47}"/>
    <dgm:cxn modelId="{E47F0F75-FED2-4F5C-AD25-01540D933205}" srcId="{F7C87498-6984-419A-BBCB-F420D221F021}" destId="{DF3A3AA4-461C-4A70-A579-813A08486413}" srcOrd="1" destOrd="0" parTransId="{5CAA3117-3188-4A29-BBC9-A10B07E9CAC4}" sibTransId="{D22373CF-C457-4FEC-8AFA-8F789E91AD72}"/>
    <dgm:cxn modelId="{3C4713C6-C93E-468D-8CAF-EB74B1A45131}" type="presOf" srcId="{F7C87498-6984-419A-BBCB-F420D221F021}" destId="{84BF1C9A-3466-4160-B330-74AF24759E4D}" srcOrd="0" destOrd="0" presId="urn:microsoft.com/office/officeart/2018/2/layout/IconVerticalSolidList"/>
    <dgm:cxn modelId="{989CBCD1-46DC-41DE-A498-CDCDF0D3C17F}" srcId="{F7C87498-6984-419A-BBCB-F420D221F021}" destId="{63D5EAFB-0B35-4098-95F9-342D9AECF638}" srcOrd="0" destOrd="0" parTransId="{DCDD9768-66E0-4308-901A-41D238894CB1}" sibTransId="{1872BB27-3688-45BA-B942-D68BDFA845A5}"/>
    <dgm:cxn modelId="{004EAAFB-BDA1-4FDA-B35B-4C2CE51462F2}" type="presOf" srcId="{C5CDA9B0-0A75-402A-85DA-CD9DD2C1ADF5}" destId="{1B9CC459-7D74-4CEC-8A44-18D0A1BCEDB9}" srcOrd="0" destOrd="0" presId="urn:microsoft.com/office/officeart/2018/2/layout/IconVerticalSolidList"/>
    <dgm:cxn modelId="{6AD87DE0-DFCF-488A-A6A8-83EC7913F74A}" type="presParOf" srcId="{84BF1C9A-3466-4160-B330-74AF24759E4D}" destId="{FD30EB61-872F-4D5B-BC10-1D8CDC176B13}" srcOrd="0" destOrd="0" presId="urn:microsoft.com/office/officeart/2018/2/layout/IconVerticalSolidList"/>
    <dgm:cxn modelId="{84CC475D-0D1E-4F7E-BE15-70DE881A3898}" type="presParOf" srcId="{FD30EB61-872F-4D5B-BC10-1D8CDC176B13}" destId="{4DD1BB5C-8996-48EA-81B2-FF8EE6CB8260}" srcOrd="0" destOrd="0" presId="urn:microsoft.com/office/officeart/2018/2/layout/IconVerticalSolidList"/>
    <dgm:cxn modelId="{A0572EB8-22E5-40A3-9A62-88126A8CF1AA}" type="presParOf" srcId="{FD30EB61-872F-4D5B-BC10-1D8CDC176B13}" destId="{1BA6863A-811B-408F-979A-C3B57DAE61FE}" srcOrd="1" destOrd="0" presId="urn:microsoft.com/office/officeart/2018/2/layout/IconVerticalSolidList"/>
    <dgm:cxn modelId="{EFBD5772-8C97-4E2A-B21B-DB9240DD7A4D}" type="presParOf" srcId="{FD30EB61-872F-4D5B-BC10-1D8CDC176B13}" destId="{F340377D-9FBB-4BEF-994E-6FB1603BA00D}" srcOrd="2" destOrd="0" presId="urn:microsoft.com/office/officeart/2018/2/layout/IconVerticalSolidList"/>
    <dgm:cxn modelId="{B522CF6C-0CC6-425A-BA6E-D6BBBDB875E2}" type="presParOf" srcId="{FD30EB61-872F-4D5B-BC10-1D8CDC176B13}" destId="{AC67EB18-CDCD-4A77-975C-026A2722FD8A}" srcOrd="3" destOrd="0" presId="urn:microsoft.com/office/officeart/2018/2/layout/IconVerticalSolidList"/>
    <dgm:cxn modelId="{9B55C527-E8E2-4A24-A9B7-A7AC657F464C}" type="presParOf" srcId="{84BF1C9A-3466-4160-B330-74AF24759E4D}" destId="{23084FCF-D426-41FB-BE79-DE61814200B4}" srcOrd="1" destOrd="0" presId="urn:microsoft.com/office/officeart/2018/2/layout/IconVerticalSolidList"/>
    <dgm:cxn modelId="{B6098DA4-B0D6-40EA-BF88-A7EF816DC976}" type="presParOf" srcId="{84BF1C9A-3466-4160-B330-74AF24759E4D}" destId="{C4451CF3-AC89-41D6-A964-9066CC17F949}" srcOrd="2" destOrd="0" presId="urn:microsoft.com/office/officeart/2018/2/layout/IconVerticalSolidList"/>
    <dgm:cxn modelId="{CA2CF925-40D1-46FF-B83F-50DE7B1B49D9}" type="presParOf" srcId="{C4451CF3-AC89-41D6-A964-9066CC17F949}" destId="{31744AEF-F76D-4A23-91E6-74076E6C33CD}" srcOrd="0" destOrd="0" presId="urn:microsoft.com/office/officeart/2018/2/layout/IconVerticalSolidList"/>
    <dgm:cxn modelId="{E88A5888-8DA2-4760-A93A-153ED701ED98}" type="presParOf" srcId="{C4451CF3-AC89-41D6-A964-9066CC17F949}" destId="{4EAA903C-BE3B-4911-A66E-ADA1C953202C}" srcOrd="1" destOrd="0" presId="urn:microsoft.com/office/officeart/2018/2/layout/IconVerticalSolidList"/>
    <dgm:cxn modelId="{54685F6E-E07F-447F-8D82-38C78CD47F1F}" type="presParOf" srcId="{C4451CF3-AC89-41D6-A964-9066CC17F949}" destId="{D24A235C-451C-4AFC-9339-A5B8B74C77BA}" srcOrd="2" destOrd="0" presId="urn:microsoft.com/office/officeart/2018/2/layout/IconVerticalSolidList"/>
    <dgm:cxn modelId="{C9084F92-28FC-4B19-B7D1-E118BF0251D8}" type="presParOf" srcId="{C4451CF3-AC89-41D6-A964-9066CC17F949}" destId="{E355A6B1-4FA7-438F-85F7-59B041703525}" srcOrd="3" destOrd="0" presId="urn:microsoft.com/office/officeart/2018/2/layout/IconVerticalSolidList"/>
    <dgm:cxn modelId="{8E2E6FCC-578B-4A25-86F2-5B76C1C60F06}" type="presParOf" srcId="{84BF1C9A-3466-4160-B330-74AF24759E4D}" destId="{3BD7A4E5-1961-43AD-B53E-ACD0FF36707B}" srcOrd="3" destOrd="0" presId="urn:microsoft.com/office/officeart/2018/2/layout/IconVerticalSolidList"/>
    <dgm:cxn modelId="{B0F0E7B6-9AA2-4D0A-87B9-DDC54CE30032}" type="presParOf" srcId="{84BF1C9A-3466-4160-B330-74AF24759E4D}" destId="{BF96C05E-DAA8-44C5-B34E-75515CD31A24}" srcOrd="4" destOrd="0" presId="urn:microsoft.com/office/officeart/2018/2/layout/IconVerticalSolidList"/>
    <dgm:cxn modelId="{92F08F98-4784-45A6-8314-9EDB5A89C79A}" type="presParOf" srcId="{BF96C05E-DAA8-44C5-B34E-75515CD31A24}" destId="{B0C0145C-B2D1-496A-AAD0-827C87AC119A}" srcOrd="0" destOrd="0" presId="urn:microsoft.com/office/officeart/2018/2/layout/IconVerticalSolidList"/>
    <dgm:cxn modelId="{03875C62-BCA1-41A6-B587-02F784FE89D0}" type="presParOf" srcId="{BF96C05E-DAA8-44C5-B34E-75515CD31A24}" destId="{8619DA50-39EC-44DB-8F75-841F47C821BE}" srcOrd="1" destOrd="0" presId="urn:microsoft.com/office/officeart/2018/2/layout/IconVerticalSolidList"/>
    <dgm:cxn modelId="{008F4F65-1738-48E1-A782-948DF1B9FDA4}" type="presParOf" srcId="{BF96C05E-DAA8-44C5-B34E-75515CD31A24}" destId="{84B73F16-EA14-4FF3-8612-1B329517E8B6}" srcOrd="2" destOrd="0" presId="urn:microsoft.com/office/officeart/2018/2/layout/IconVerticalSolidList"/>
    <dgm:cxn modelId="{620FE706-B4FA-437D-A5A6-60501F90C760}" type="presParOf" srcId="{BF96C05E-DAA8-44C5-B34E-75515CD31A24}" destId="{1B9CC459-7D74-4CEC-8A44-18D0A1BCEDB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1BB5C-8996-48EA-81B2-FF8EE6CB8260}">
      <dsp:nvSpPr>
        <dsp:cNvPr id="0" name=""/>
        <dsp:cNvSpPr/>
      </dsp:nvSpPr>
      <dsp:spPr>
        <a:xfrm>
          <a:off x="0" y="598"/>
          <a:ext cx="6266011" cy="1399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6863A-811B-408F-979A-C3B57DAE61FE}">
      <dsp:nvSpPr>
        <dsp:cNvPr id="0" name=""/>
        <dsp:cNvSpPr/>
      </dsp:nvSpPr>
      <dsp:spPr>
        <a:xfrm>
          <a:off x="423357" y="315492"/>
          <a:ext cx="769740" cy="7697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7EB18-CDCD-4A77-975C-026A2722FD8A}">
      <dsp:nvSpPr>
        <dsp:cNvPr id="0" name=""/>
        <dsp:cNvSpPr/>
      </dsp:nvSpPr>
      <dsp:spPr>
        <a:xfrm>
          <a:off x="1616455" y="598"/>
          <a:ext cx="4649555" cy="139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117" tIns="148117" rIns="148117" bIns="14811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/>
            <a:t>OFEL jobbar for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/>
            <a:t>60 MEDLEMSBEDRIFTER</a:t>
          </a:r>
          <a:endParaRPr lang="en-US" sz="2500" kern="1200" dirty="0"/>
        </a:p>
      </dsp:txBody>
      <dsp:txXfrm>
        <a:off x="1616455" y="598"/>
        <a:ext cx="4649555" cy="1399528"/>
      </dsp:txXfrm>
    </dsp:sp>
    <dsp:sp modelId="{31744AEF-F76D-4A23-91E6-74076E6C33CD}">
      <dsp:nvSpPr>
        <dsp:cNvPr id="0" name=""/>
        <dsp:cNvSpPr/>
      </dsp:nvSpPr>
      <dsp:spPr>
        <a:xfrm>
          <a:off x="0" y="1750009"/>
          <a:ext cx="6266011" cy="1399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A903C-BE3B-4911-A66E-ADA1C953202C}">
      <dsp:nvSpPr>
        <dsp:cNvPr id="0" name=""/>
        <dsp:cNvSpPr/>
      </dsp:nvSpPr>
      <dsp:spPr>
        <a:xfrm>
          <a:off x="423357" y="2064903"/>
          <a:ext cx="769740" cy="7697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5A6B1-4FA7-438F-85F7-59B041703525}">
      <dsp:nvSpPr>
        <dsp:cNvPr id="0" name=""/>
        <dsp:cNvSpPr/>
      </dsp:nvSpPr>
      <dsp:spPr>
        <a:xfrm>
          <a:off x="1616455" y="1750009"/>
          <a:ext cx="4649555" cy="139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117" tIns="148117" rIns="148117" bIns="14811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/>
            <a:t>OFEL følger opp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/>
            <a:t>170 AKTIVE LÆRLINGAR</a:t>
          </a:r>
          <a:endParaRPr lang="en-US" sz="2500" kern="1200" dirty="0"/>
        </a:p>
      </dsp:txBody>
      <dsp:txXfrm>
        <a:off x="1616455" y="1750009"/>
        <a:ext cx="4649555" cy="1399528"/>
      </dsp:txXfrm>
    </dsp:sp>
    <dsp:sp modelId="{B0C0145C-B2D1-496A-AAD0-827C87AC119A}">
      <dsp:nvSpPr>
        <dsp:cNvPr id="0" name=""/>
        <dsp:cNvSpPr/>
      </dsp:nvSpPr>
      <dsp:spPr>
        <a:xfrm>
          <a:off x="0" y="3499420"/>
          <a:ext cx="6266011" cy="1399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9DA50-39EC-44DB-8F75-841F47C821BE}">
      <dsp:nvSpPr>
        <dsp:cNvPr id="0" name=""/>
        <dsp:cNvSpPr/>
      </dsp:nvSpPr>
      <dsp:spPr>
        <a:xfrm>
          <a:off x="423357" y="3814314"/>
          <a:ext cx="769740" cy="7697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CC459-7D74-4CEC-8A44-18D0A1BCEDB9}">
      <dsp:nvSpPr>
        <dsp:cNvPr id="0" name=""/>
        <dsp:cNvSpPr/>
      </dsp:nvSpPr>
      <dsp:spPr>
        <a:xfrm>
          <a:off x="1616455" y="3499420"/>
          <a:ext cx="4649555" cy="139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117" tIns="148117" rIns="148117" bIns="14811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/>
            <a:t>OFEL sørger for at du som lærling får den opplæringa du har krav på!</a:t>
          </a:r>
          <a:endParaRPr lang="en-US" sz="2500" kern="1200" dirty="0"/>
        </a:p>
      </dsp:txBody>
      <dsp:txXfrm>
        <a:off x="1616455" y="3499420"/>
        <a:ext cx="4649555" cy="1399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359F-8D11-402E-AF70-4B0F752FE4AE}" type="datetimeFigureOut">
              <a:rPr lang="nb-NO" smtClean="0"/>
              <a:t>29.09.2022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B5F5F-14C9-42EF-A31F-BE3DCF8BAB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05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Følger opp </a:t>
            </a:r>
            <a:r>
              <a:rPr lang="nb-NO" dirty="0" err="1"/>
              <a:t>frå</a:t>
            </a:r>
            <a:r>
              <a:rPr lang="nb-NO" dirty="0"/>
              <a:t> </a:t>
            </a:r>
            <a:r>
              <a:rPr lang="nb-NO" dirty="0" err="1"/>
              <a:t>dei</a:t>
            </a:r>
            <a:r>
              <a:rPr lang="nb-NO" dirty="0"/>
              <a:t> kjem ut i lære, til </a:t>
            </a:r>
            <a:r>
              <a:rPr lang="nb-NO" dirty="0" err="1"/>
              <a:t>dei</a:t>
            </a:r>
            <a:r>
              <a:rPr lang="nb-NO" dirty="0"/>
              <a:t> får fagbrev.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A3EA14-C2A2-4149-A7A5-80FDEACD3D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690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Kanskje må du bryte ut av flokken! Ut av vennegjengen. Ut av </a:t>
            </a:r>
            <a:r>
              <a:rPr lang="nb-NO" dirty="0" err="1"/>
              <a:t>familietradisjonar</a:t>
            </a:r>
            <a:r>
              <a:rPr lang="nb-NO" dirty="0"/>
              <a:t>. Målet er di eiga lykke, og den må du kjenne etter heilt </a:t>
            </a:r>
            <a:r>
              <a:rPr lang="nb-NO" dirty="0" err="1"/>
              <a:t>sjølv</a:t>
            </a:r>
            <a:r>
              <a:rPr lang="nb-NO" dirty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3EA14-C2A2-4149-A7A5-80FDEACD3D1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8446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EBC3-EF5F-4EAF-A3BF-6C855C8809DA}" type="datetimeFigureOut">
              <a:rPr lang="nb-NO" smtClean="0"/>
              <a:t>29.09.2022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A80B-AF6F-4DEA-A490-29C5667930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4682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EBC3-EF5F-4EAF-A3BF-6C855C8809DA}" type="datetimeFigureOut">
              <a:rPr lang="nb-NO" smtClean="0"/>
              <a:t>29.09.2022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A80B-AF6F-4DEA-A490-29C5667930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512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EBC3-EF5F-4EAF-A3BF-6C855C8809DA}" type="datetimeFigureOut">
              <a:rPr lang="nb-NO" smtClean="0"/>
              <a:t>29.09.2022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A80B-AF6F-4DEA-A490-29C5667930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8770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EBC3-EF5F-4EAF-A3BF-6C855C8809DA}" type="datetimeFigureOut">
              <a:rPr lang="nb-NO" smtClean="0"/>
              <a:t>29.09.2022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A80B-AF6F-4DEA-A490-29C5667930A2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3665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EBC3-EF5F-4EAF-A3BF-6C855C8809DA}" type="datetimeFigureOut">
              <a:rPr lang="nb-NO" smtClean="0"/>
              <a:t>29.09.2022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A80B-AF6F-4DEA-A490-29C5667930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3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EBC3-EF5F-4EAF-A3BF-6C855C8809DA}" type="datetimeFigureOut">
              <a:rPr lang="nb-NO" smtClean="0"/>
              <a:t>29.09.2022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A80B-AF6F-4DEA-A490-29C5667930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8181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EBC3-EF5F-4EAF-A3BF-6C855C8809DA}" type="datetimeFigureOut">
              <a:rPr lang="nb-NO" smtClean="0"/>
              <a:t>29.09.2022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A80B-AF6F-4DEA-A490-29C5667930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1395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EBC3-EF5F-4EAF-A3BF-6C855C8809DA}" type="datetimeFigureOut">
              <a:rPr lang="nb-NO" smtClean="0"/>
              <a:t>29.09.2022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A80B-AF6F-4DEA-A490-29C5667930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5421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EBC3-EF5F-4EAF-A3BF-6C855C8809DA}" type="datetimeFigureOut">
              <a:rPr lang="nb-NO" smtClean="0"/>
              <a:t>29.09.2022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A80B-AF6F-4DEA-A490-29C5667930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837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EBC3-EF5F-4EAF-A3BF-6C855C8809DA}" type="datetimeFigureOut">
              <a:rPr lang="nb-NO" smtClean="0"/>
              <a:t>29.09.2022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A80B-AF6F-4DEA-A490-29C5667930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485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EBC3-EF5F-4EAF-A3BF-6C855C8809DA}" type="datetimeFigureOut">
              <a:rPr lang="nb-NO" smtClean="0"/>
              <a:t>29.09.2022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A80B-AF6F-4DEA-A490-29C5667930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181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EBC3-EF5F-4EAF-A3BF-6C855C8809DA}" type="datetimeFigureOut">
              <a:rPr lang="nb-NO" smtClean="0"/>
              <a:t>29.09.2022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A80B-AF6F-4DEA-A490-29C5667930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036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EBC3-EF5F-4EAF-A3BF-6C855C8809DA}" type="datetimeFigureOut">
              <a:rPr lang="nb-NO" smtClean="0"/>
              <a:t>29.09.2022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A80B-AF6F-4DEA-A490-29C5667930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061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EBC3-EF5F-4EAF-A3BF-6C855C8809DA}" type="datetimeFigureOut">
              <a:rPr lang="nb-NO" smtClean="0"/>
              <a:t>29.09.2022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A80B-AF6F-4DEA-A490-29C5667930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9469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EBC3-EF5F-4EAF-A3BF-6C855C8809DA}" type="datetimeFigureOut">
              <a:rPr lang="nb-NO" smtClean="0"/>
              <a:t>29.09.2022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A80B-AF6F-4DEA-A490-29C5667930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674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EBC3-EF5F-4EAF-A3BF-6C855C8809DA}" type="datetimeFigureOut">
              <a:rPr lang="nb-NO" smtClean="0"/>
              <a:t>29.09.2022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A80B-AF6F-4DEA-A490-29C5667930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0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EBC3-EF5F-4EAF-A3BF-6C855C8809DA}" type="datetimeFigureOut">
              <a:rPr lang="nb-NO" smtClean="0"/>
              <a:t>29.09.2022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A80B-AF6F-4DEA-A490-29C5667930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710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CBEBC3-EF5F-4EAF-A3BF-6C855C8809DA}" type="datetimeFigureOut">
              <a:rPr lang="nb-NO" smtClean="0"/>
              <a:t>29.09.2022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BA2A80B-AF6F-4DEA-A490-29C5667930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94055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0pj0iq2OyU&amp;list=PLcEfQx7mjs1kaCI3NBgyZtbL5DUVuoHH4&amp;index=17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2.jp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y0sWMu2LeA&amp;list=PLcEfQx7mjs1kaCI3NBgyZtbL5DUVuoHH4&amp;index=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qctriDLEK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HTt9bLUoNw&amp;list=PLcEfQx7mjs1kaCI3NBgyZtbL5DUVuoHH4&amp;index=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i24vJRz7fg&amp;list=PLcEfQx7mjs1kaCI3NBgyZtbL5DUVuoHH4&amp;index=1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www.facebook.com/ofelsfj" TargetMode="External"/><Relationship Id="rId7" Type="http://schemas.openxmlformats.org/officeDocument/2006/relationships/image" Target="../media/image16.svg"/><Relationship Id="rId2" Type="http://schemas.openxmlformats.org/officeDocument/2006/relationships/hyperlink" Target="http://www.ofelsf.no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hyperlink" Target="https://www.tiktok.com/@ofelsfj" TargetMode="External"/><Relationship Id="rId4" Type="http://schemas.openxmlformats.org/officeDocument/2006/relationships/hyperlink" Target="http://www.instagram.com/ofelsfj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DA56EA-80A0-58B4-A4DE-9A3FBC3AD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155371"/>
            <a:ext cx="10353762" cy="2065243"/>
          </a:xfrm>
        </p:spPr>
        <p:txBody>
          <a:bodyPr>
            <a:normAutofit fontScale="90000"/>
          </a:bodyPr>
          <a:lstStyle/>
          <a:p>
            <a:r>
              <a:rPr lang="nb-NO" dirty="0"/>
              <a:t>Sett inn video </a:t>
            </a:r>
            <a:r>
              <a:rPr lang="nb-NO" dirty="0" err="1"/>
              <a:t>frå</a:t>
            </a:r>
            <a:r>
              <a:rPr lang="nb-NO" dirty="0"/>
              <a:t>: </a:t>
            </a:r>
            <a:r>
              <a:rPr lang="nb-NO" dirty="0">
                <a:hlinkClick r:id="rId2"/>
              </a:rPr>
              <a:t>https://www.youtube.com/watch?v=z0pj0iq2OyU&amp;list=PLcEfQx7mjs1kaCI3NBgyZtbL5DUVuoHH4&amp;index=17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0626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8BA4A1-E19F-4DB4-B068-1F1A7BE2B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1769540"/>
            <a:ext cx="9440034" cy="1828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/>
              <a:t>(</a:t>
            </a:r>
            <a:r>
              <a:rPr lang="en-US" sz="5000" dirty="0" err="1"/>
              <a:t>bedrift</a:t>
            </a:r>
            <a:r>
              <a:rPr lang="en-US" sz="5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173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A96561-5BEF-4B46-B882-30943135D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534954"/>
            <a:ext cx="3595741" cy="1918997"/>
          </a:xfrm>
        </p:spPr>
        <p:txBody>
          <a:bodyPr anchor="t">
            <a:normAutofit/>
          </a:bodyPr>
          <a:lstStyle/>
          <a:p>
            <a:r>
              <a:rPr lang="nb-NO" sz="2800" dirty="0"/>
              <a:t>Vi er medlem av</a:t>
            </a:r>
            <a:br>
              <a:rPr lang="nb-NO" sz="2800" dirty="0"/>
            </a:br>
            <a:r>
              <a:rPr lang="nb-NO" sz="2800" dirty="0"/>
              <a:t>OFEL Opplæringskontoret for elektrofag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A3AD2687-F4B2-44E1-BEF4-CE5FEB99A8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688048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Bilde 7">
            <a:extLst>
              <a:ext uri="{FF2B5EF4-FFF2-40B4-BE49-F238E27FC236}">
                <a16:creationId xmlns:a16="http://schemas.microsoft.com/office/drawing/2014/main" id="{E3BD82C9-C0EE-4544-9B82-C25C63E919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743" y="2727305"/>
            <a:ext cx="3595741" cy="35957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4857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7BD5D0-4DBE-4E30-BC98-B02E8D37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nb-NO" sz="3600" dirty="0"/>
              <a:t>Velge fag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3C05CE9-7839-4CE7-BF5D-CCA32B9222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1" r="24082" b="-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ABA6B84-F5D9-466D-89C3-1A86AFC58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67339"/>
            <a:ext cx="12866914" cy="4209661"/>
          </a:xfrm>
        </p:spPr>
        <p:txBody>
          <a:bodyPr anchor="t">
            <a:normAutofit/>
          </a:bodyPr>
          <a:lstStyle/>
          <a:p>
            <a:pPr marL="719455" lvl="1" indent="-269875"/>
            <a:r>
              <a:rPr lang="nb-NO" sz="2200" dirty="0"/>
              <a:t>Velg det DU er interessert i</a:t>
            </a:r>
            <a:endParaRPr lang="nb-NO" sz="20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-305435"/>
            <a:endParaRPr lang="nb-NO" sz="22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6830" indent="0">
              <a:buNone/>
            </a:pPr>
            <a:r>
              <a:rPr lang="nb-NO" sz="2200" dirty="0"/>
              <a:t>Det er </a:t>
            </a:r>
            <a:r>
              <a:rPr lang="nb-NO" sz="2200" dirty="0" err="1"/>
              <a:t>ikkje</a:t>
            </a:r>
            <a:r>
              <a:rPr lang="nb-NO" sz="2200" dirty="0"/>
              <a:t> foreldrene dine eller </a:t>
            </a:r>
            <a:r>
              <a:rPr lang="nb-NO" sz="2200" dirty="0" err="1"/>
              <a:t>vennane</a:t>
            </a:r>
            <a:r>
              <a:rPr lang="nb-NO" sz="2200" dirty="0"/>
              <a:t> dine som skal jobbe med dette, det er du!</a:t>
            </a:r>
            <a:endParaRPr lang="nb-NO" sz="22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-305435"/>
            <a:endParaRPr lang="nb-NO" sz="1600" dirty="0"/>
          </a:p>
          <a:p>
            <a:pPr marL="719455" lvl="1" indent="-269875"/>
            <a:r>
              <a:rPr lang="nb-NO" sz="2400" dirty="0"/>
              <a:t>Tenk </a:t>
            </a:r>
            <a:r>
              <a:rPr lang="nb-NO" sz="2200" dirty="0"/>
              <a:t>langsiktig</a:t>
            </a:r>
            <a:br>
              <a:rPr lang="nb-NO" sz="2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</a:br>
            <a:br>
              <a:rPr lang="nb-NO" sz="2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</a:br>
            <a:r>
              <a:rPr lang="nb-NO" dirty="0"/>
              <a:t>Er det behov for dette yrket i framtida?</a:t>
            </a:r>
            <a:br>
              <a:rPr lang="nb-NO" dirty="0"/>
            </a:br>
            <a:r>
              <a:rPr lang="nb-NO" dirty="0"/>
              <a:t>Vil det </a:t>
            </a:r>
            <a:r>
              <a:rPr lang="nb-NO" dirty="0" err="1"/>
              <a:t>vere</a:t>
            </a:r>
            <a:r>
              <a:rPr lang="nb-NO" dirty="0"/>
              <a:t> jobb til meg?</a:t>
            </a:r>
            <a:br>
              <a:rPr lang="nb-NO" dirty="0"/>
            </a:br>
            <a:r>
              <a:rPr lang="nb-NO" dirty="0"/>
              <a:t>Kan </a:t>
            </a:r>
            <a:r>
              <a:rPr lang="nb-NO" dirty="0" err="1"/>
              <a:t>eg</a:t>
            </a:r>
            <a:r>
              <a:rPr lang="nb-NO" dirty="0"/>
              <a:t> leve av inntekta?</a:t>
            </a:r>
            <a:endParaRPr lang="nb-NO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31ECD7A-0B1F-4FFF-B578-FEF5C4491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51" y="6046777"/>
            <a:ext cx="1299816" cy="71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6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B74AFD-B7CF-BD0C-FCA1-30732DF48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Elektrikarfaget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539BDB8-36A5-1906-3A88-006284125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nb-NO" dirty="0"/>
              <a:t>Sett inn video </a:t>
            </a:r>
            <a:r>
              <a:rPr lang="nb-NO" dirty="0" err="1"/>
              <a:t>frå</a:t>
            </a:r>
            <a:r>
              <a:rPr lang="nb-NO" dirty="0"/>
              <a:t>: </a:t>
            </a:r>
            <a:r>
              <a:rPr lang="nb-NO" dirty="0">
                <a:hlinkClick r:id="rId2"/>
              </a:rPr>
              <a:t>https://www.youtube.com/watch?v=-y0sWMu2LeA&amp;list=PLcEfQx7mjs1kaCI3NBgyZtbL5DUVuoHH4&amp;index=5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229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B74AFD-B7CF-BD0C-FCA1-30732DF48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Energimontørfaget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60019471-6A60-1F7C-F415-F0B46D192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nb-NO" dirty="0"/>
              <a:t>Sett inn video </a:t>
            </a:r>
            <a:r>
              <a:rPr lang="nb-NO" dirty="0" err="1"/>
              <a:t>frå</a:t>
            </a:r>
            <a:r>
              <a:rPr lang="nb-NO" dirty="0"/>
              <a:t>: </a:t>
            </a:r>
            <a:r>
              <a:rPr lang="nb-NO" dirty="0">
                <a:hlinkClick r:id="rId2"/>
              </a:rPr>
              <a:t>https://www.youtube.com/watch?v=yqctriDLEK0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6067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B74AFD-B7CF-BD0C-FCA1-30732DF48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Automatikarfaget</a:t>
            </a: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908969E9-5C67-AB5F-982F-C15CA4D37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Sett inn video : </a:t>
            </a:r>
            <a:r>
              <a:rPr lang="nb-NO" dirty="0">
                <a:hlinkClick r:id="rId2"/>
              </a:rPr>
              <a:t>https://www.youtube.com/watch?v=mHTt9bLUoNw&amp;list=PLcEfQx7mjs1kaCI3NBgyZtbL5DUVuoHH4&amp;index=7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1709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B74AFD-B7CF-BD0C-FCA1-30732DF48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Dataelektronikarfaget</a:t>
            </a: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CA8032B-6B47-1A4F-5CAE-BF876A2F2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nb-NO" dirty="0"/>
              <a:t>Sett inn video </a:t>
            </a:r>
            <a:r>
              <a:rPr lang="nb-NO" dirty="0" err="1"/>
              <a:t>frå</a:t>
            </a:r>
            <a:r>
              <a:rPr lang="nb-NO" dirty="0"/>
              <a:t>: </a:t>
            </a:r>
            <a:r>
              <a:rPr lang="nb-NO" dirty="0">
                <a:hlinkClick r:id="rId2"/>
              </a:rPr>
              <a:t>https://www.youtube.com/watch?v=fi24vJRz7fg&amp;list=PLcEfQx7mjs1kaCI3NBgyZtbL5DUVuoHH4&amp;index=16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3009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B74AFD-B7CF-BD0C-FCA1-30732DF48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Følg oss gjerne for </a:t>
            </a:r>
            <a:r>
              <a:rPr lang="nb-NO" dirty="0" err="1"/>
              <a:t>meir</a:t>
            </a:r>
            <a:r>
              <a:rPr lang="nb-NO" dirty="0"/>
              <a:t> informasjon!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82C51CA-0C79-3A16-7F12-9BF3179D8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(bedrift)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C6F94E-F0EF-079D-980C-3F1927EEB4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(bedrift)</a:t>
            </a:r>
          </a:p>
          <a:p>
            <a:r>
              <a:rPr lang="nb-NO" dirty="0"/>
              <a:t>(info)</a:t>
            </a:r>
          </a:p>
          <a:p>
            <a:r>
              <a:rPr lang="nb-NO" dirty="0"/>
              <a:t>(info)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3034433-5F17-6A71-AAD1-E254A2819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OFEL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03A216A-FAA1-6245-0089-389658D8F9B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dirty="0"/>
              <a:t>HEIMESIDE: </a:t>
            </a:r>
            <a:r>
              <a:rPr lang="nb-NO" dirty="0">
                <a:hlinkClick r:id="rId2"/>
              </a:rPr>
              <a:t>www.ofelsf.no</a:t>
            </a:r>
            <a:endParaRPr lang="nb-NO" dirty="0"/>
          </a:p>
          <a:p>
            <a:r>
              <a:rPr lang="nb-NO" dirty="0"/>
              <a:t>FACEBOOK: </a:t>
            </a:r>
            <a:r>
              <a:rPr lang="nb-NO" dirty="0">
                <a:hlinkClick r:id="rId3"/>
              </a:rPr>
              <a:t>www.facebook.com/ofelsfj</a:t>
            </a:r>
            <a:endParaRPr lang="nb-NO" dirty="0"/>
          </a:p>
          <a:p>
            <a:r>
              <a:rPr lang="nb-NO" dirty="0"/>
              <a:t>INSTA: </a:t>
            </a:r>
            <a:r>
              <a:rPr lang="nb-NO" dirty="0">
                <a:hlinkClick r:id="rId4"/>
              </a:rPr>
              <a:t>www.instagram.com/ofelsfj</a:t>
            </a:r>
            <a:r>
              <a:rPr lang="nb-NO" dirty="0"/>
              <a:t> </a:t>
            </a:r>
          </a:p>
          <a:p>
            <a:r>
              <a:rPr lang="nb-NO" dirty="0"/>
              <a:t>TIKTOK: </a:t>
            </a:r>
            <a:r>
              <a:rPr lang="nb-NO" dirty="0">
                <a:hlinkClick r:id="rId5"/>
              </a:rPr>
              <a:t>https://www.tiktok.com/@ofelsfj</a:t>
            </a:r>
            <a:r>
              <a:rPr lang="nb-NO" dirty="0"/>
              <a:t> </a:t>
            </a:r>
          </a:p>
        </p:txBody>
      </p:sp>
      <p:pic>
        <p:nvPicPr>
          <p:cNvPr id="10" name="Grafikk 9" descr="To tale bobler">
            <a:extLst>
              <a:ext uri="{FF2B5EF4-FFF2-40B4-BE49-F238E27FC236}">
                <a16:creationId xmlns:a16="http://schemas.microsoft.com/office/drawing/2014/main" id="{63AE5B33-4408-D337-ACBB-5E1D4E8180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352727" y="0"/>
            <a:ext cx="2973355" cy="2973355"/>
          </a:xfrm>
          <a:prstGeom prst="rect">
            <a:avLst/>
          </a:prstGeom>
        </p:spPr>
      </p:pic>
      <p:pic>
        <p:nvPicPr>
          <p:cNvPr id="12" name="Bilde 11" descr="Bærbar PC, Pusheen">
            <a:extLst>
              <a:ext uri="{FF2B5EF4-FFF2-40B4-BE49-F238E27FC236}">
                <a16:creationId xmlns:a16="http://schemas.microsoft.com/office/drawing/2014/main" id="{C4DD886D-15B2-DAE3-4C6B-5697AFC4A8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412" y="3754017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33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ifer">
  <a:themeElements>
    <a:clrScheme name="Skifer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kifer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ifer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df4371-7f9f-4c6f-937f-736de3d19847">
      <Terms xmlns="http://schemas.microsoft.com/office/infopath/2007/PartnerControls"/>
    </lcf76f155ced4ddcb4097134ff3c332f>
    <TaxCatchAll xmlns="81e87469-f1ac-4949-8e10-5d690b0007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0D8F19A1ED5D849A0D2FCA32CB63002" ma:contentTypeVersion="17" ma:contentTypeDescription="Opprett et nytt dokument." ma:contentTypeScope="" ma:versionID="4152ca75d539809b1323545a8077cb81">
  <xsd:schema xmlns:xsd="http://www.w3.org/2001/XMLSchema" xmlns:xs="http://www.w3.org/2001/XMLSchema" xmlns:p="http://schemas.microsoft.com/office/2006/metadata/properties" xmlns:ns2="99df4371-7f9f-4c6f-937f-736de3d19847" xmlns:ns3="81e87469-f1ac-4949-8e10-5d690b0007b7" targetNamespace="http://schemas.microsoft.com/office/2006/metadata/properties" ma:root="true" ma:fieldsID="ee71184d362e5e44bfc763b046b60d83" ns2:_="" ns3:_="">
    <xsd:import namespace="99df4371-7f9f-4c6f-937f-736de3d19847"/>
    <xsd:import namespace="81e87469-f1ac-4949-8e10-5d690b0007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f4371-7f9f-4c6f-937f-736de3d198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5e9c99c9-999e-4cf0-85bd-cf5671d9c7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87469-f1ac-4949-8e10-5d690b0007b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b38839a-0ec5-4614-861e-91971352b8d9}" ma:internalName="TaxCatchAll" ma:showField="CatchAllData" ma:web="81e87469-f1ac-4949-8e10-5d690b0007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9F845C-C337-4435-A6E0-6D530FB5FF9D}">
  <ds:schemaRefs>
    <ds:schemaRef ds:uri="http://schemas.microsoft.com/office/2006/metadata/properties"/>
    <ds:schemaRef ds:uri="http://schemas.microsoft.com/office/infopath/2007/PartnerControls"/>
    <ds:schemaRef ds:uri="99df4371-7f9f-4c6f-937f-736de3d19847"/>
    <ds:schemaRef ds:uri="81e87469-f1ac-4949-8e10-5d690b0007b7"/>
  </ds:schemaRefs>
</ds:datastoreItem>
</file>

<file path=customXml/itemProps2.xml><?xml version="1.0" encoding="utf-8"?>
<ds:datastoreItem xmlns:ds="http://schemas.openxmlformats.org/officeDocument/2006/customXml" ds:itemID="{3800384F-C75A-4BD7-8AE2-D5E0DC9D94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0A121C-6AC3-4E4B-912A-9ACE0DAF9D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df4371-7f9f-4c6f-937f-736de3d19847"/>
    <ds:schemaRef ds:uri="81e87469-f1ac-4949-8e10-5d690b0007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320</Words>
  <Application>Microsoft Office PowerPoint</Application>
  <PresentationFormat>Widescreen</PresentationFormat>
  <Paragraphs>36</Paragraphs>
  <Slides>9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Calibri</vt:lpstr>
      <vt:lpstr>Calisto MT</vt:lpstr>
      <vt:lpstr>Wingdings 2</vt:lpstr>
      <vt:lpstr>Skifer</vt:lpstr>
      <vt:lpstr>Sett inn video frå: https://www.youtube.com/watch?v=z0pj0iq2OyU&amp;list=PLcEfQx7mjs1kaCI3NBgyZtbL5DUVuoHH4&amp;index=17 </vt:lpstr>
      <vt:lpstr>(bedrift)</vt:lpstr>
      <vt:lpstr>Vi er medlem av OFEL Opplæringskontoret for elektrofag</vt:lpstr>
      <vt:lpstr>Velge fag</vt:lpstr>
      <vt:lpstr>Elektrikarfaget</vt:lpstr>
      <vt:lpstr>Energimontørfaget</vt:lpstr>
      <vt:lpstr>Automatikarfaget</vt:lpstr>
      <vt:lpstr>Dataelektronikarfaget</vt:lpstr>
      <vt:lpstr>Følg oss gjerne for meir informasjon!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Lisa Marie Mo</dc:creator>
  <cp:lastModifiedBy>Lisa Marie Mo</cp:lastModifiedBy>
  <cp:revision>4</cp:revision>
  <dcterms:created xsi:type="dcterms:W3CDTF">2022-05-25T10:11:10Z</dcterms:created>
  <dcterms:modified xsi:type="dcterms:W3CDTF">2022-09-29T07:25:10Z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0x01010000D8F19A1ED5D849A0D2FCA32CB63002</vt:lpwstr>
  </property>
</Properties>
</file>